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</p:sldIdLst>
  <p:sldSz cx="28800425" cy="4140041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3085" userDrawn="1">
          <p15:clr>
            <a:srgbClr val="A4A3A4"/>
          </p15:clr>
        </p15:guide>
        <p15:guide id="2" pos="9071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>
        <p:scale>
          <a:sx n="26" d="100"/>
          <a:sy n="26" d="100"/>
        </p:scale>
        <p:origin x="2424" y="18"/>
      </p:cViewPr>
      <p:guideLst>
        <p:guide orient="horz" pos="13085"/>
        <p:guide pos="907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60032" y="6775487"/>
            <a:ext cx="24480361" cy="14413477"/>
          </a:xfrm>
        </p:spPr>
        <p:txBody>
          <a:bodyPr anchor="b"/>
          <a:lstStyle>
            <a:lvl1pPr algn="ctr">
              <a:defRPr sz="18898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600053" y="21744803"/>
            <a:ext cx="21600319" cy="9995513"/>
          </a:xfrm>
        </p:spPr>
        <p:txBody>
          <a:bodyPr/>
          <a:lstStyle>
            <a:lvl1pPr marL="0" indent="0" algn="ctr">
              <a:buNone/>
              <a:defRPr sz="7559"/>
            </a:lvl1pPr>
            <a:lvl2pPr marL="1440043" indent="0" algn="ctr">
              <a:buNone/>
              <a:defRPr sz="6299"/>
            </a:lvl2pPr>
            <a:lvl3pPr marL="2880086" indent="0" algn="ctr">
              <a:buNone/>
              <a:defRPr sz="5669"/>
            </a:lvl3pPr>
            <a:lvl4pPr marL="4320129" indent="0" algn="ctr">
              <a:buNone/>
              <a:defRPr sz="5040"/>
            </a:lvl4pPr>
            <a:lvl5pPr marL="5760171" indent="0" algn="ctr">
              <a:buNone/>
              <a:defRPr sz="5040"/>
            </a:lvl5pPr>
            <a:lvl6pPr marL="7200214" indent="0" algn="ctr">
              <a:buNone/>
              <a:defRPr sz="5040"/>
            </a:lvl6pPr>
            <a:lvl7pPr marL="8640257" indent="0" algn="ctr">
              <a:buNone/>
              <a:defRPr sz="5040"/>
            </a:lvl7pPr>
            <a:lvl8pPr marL="10080300" indent="0" algn="ctr">
              <a:buNone/>
              <a:defRPr sz="5040"/>
            </a:lvl8pPr>
            <a:lvl9pPr marL="11520343" indent="0" algn="ctr">
              <a:buNone/>
              <a:defRPr sz="5040"/>
            </a:lvl9pPr>
          </a:lstStyle>
          <a:p>
            <a:r>
              <a:rPr lang="zh-TW" altLang="en-US"/>
              <a:t>按一下以編輯母片子標題樣式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2C911-8080-491C-B220-93432FF1CB7B}" type="datetimeFigureOut">
              <a:rPr lang="en-SG" smtClean="0"/>
              <a:t>22/4/2025</a:t>
            </a:fld>
            <a:endParaRPr lang="en-S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402BA-F636-4776-99E0-58E24DFC1D2A}" type="slidenum">
              <a:rPr lang="en-SG" smtClean="0"/>
              <a:t>‹#›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36476988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2C911-8080-491C-B220-93432FF1CB7B}" type="datetimeFigureOut">
              <a:rPr lang="en-SG" smtClean="0"/>
              <a:t>22/4/2025</a:t>
            </a:fld>
            <a:endParaRPr lang="en-S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402BA-F636-4776-99E0-58E24DFC1D2A}" type="slidenum">
              <a:rPr lang="en-SG" smtClean="0"/>
              <a:t>‹#›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27721896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65030" y="10321365"/>
            <a:ext cx="24840367" cy="17221419"/>
          </a:xfrm>
        </p:spPr>
        <p:txBody>
          <a:bodyPr anchor="b"/>
          <a:lstStyle>
            <a:lvl1pPr>
              <a:defRPr sz="18898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65030" y="27705705"/>
            <a:ext cx="24840367" cy="9056337"/>
          </a:xfrm>
        </p:spPr>
        <p:txBody>
          <a:bodyPr/>
          <a:lstStyle>
            <a:lvl1pPr marL="0" indent="0">
              <a:buNone/>
              <a:defRPr sz="7559">
                <a:solidFill>
                  <a:schemeClr val="tx1"/>
                </a:solidFill>
              </a:defRPr>
            </a:lvl1pPr>
            <a:lvl2pPr marL="1440043" indent="0">
              <a:buNone/>
              <a:defRPr sz="6299">
                <a:solidFill>
                  <a:schemeClr val="tx1">
                    <a:tint val="75000"/>
                  </a:schemeClr>
                </a:solidFill>
              </a:defRPr>
            </a:lvl2pPr>
            <a:lvl3pPr marL="2880086" indent="0">
              <a:buNone/>
              <a:defRPr sz="5669">
                <a:solidFill>
                  <a:schemeClr val="tx1">
                    <a:tint val="75000"/>
                  </a:schemeClr>
                </a:solidFill>
              </a:defRPr>
            </a:lvl3pPr>
            <a:lvl4pPr marL="4320129" indent="0">
              <a:buNone/>
              <a:defRPr sz="5040">
                <a:solidFill>
                  <a:schemeClr val="tx1">
                    <a:tint val="75000"/>
                  </a:schemeClr>
                </a:solidFill>
              </a:defRPr>
            </a:lvl4pPr>
            <a:lvl5pPr marL="5760171" indent="0">
              <a:buNone/>
              <a:defRPr sz="5040">
                <a:solidFill>
                  <a:schemeClr val="tx1">
                    <a:tint val="75000"/>
                  </a:schemeClr>
                </a:solidFill>
              </a:defRPr>
            </a:lvl5pPr>
            <a:lvl6pPr marL="7200214" indent="0">
              <a:buNone/>
              <a:defRPr sz="5040">
                <a:solidFill>
                  <a:schemeClr val="tx1">
                    <a:tint val="75000"/>
                  </a:schemeClr>
                </a:solidFill>
              </a:defRPr>
            </a:lvl6pPr>
            <a:lvl7pPr marL="8640257" indent="0">
              <a:buNone/>
              <a:defRPr sz="5040">
                <a:solidFill>
                  <a:schemeClr val="tx1">
                    <a:tint val="75000"/>
                  </a:schemeClr>
                </a:solidFill>
              </a:defRPr>
            </a:lvl7pPr>
            <a:lvl8pPr marL="10080300" indent="0">
              <a:buNone/>
              <a:defRPr sz="5040">
                <a:solidFill>
                  <a:schemeClr val="tx1">
                    <a:tint val="75000"/>
                  </a:schemeClr>
                </a:solidFill>
              </a:defRPr>
            </a:lvl8pPr>
            <a:lvl9pPr marL="11520343" indent="0">
              <a:buNone/>
              <a:defRPr sz="504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2C911-8080-491C-B220-93432FF1CB7B}" type="datetimeFigureOut">
              <a:rPr lang="en-SG" smtClean="0"/>
              <a:t>22/4/2025</a:t>
            </a:fld>
            <a:endParaRPr lang="en-S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402BA-F636-4776-99E0-58E24DFC1D2A}" type="slidenum">
              <a:rPr lang="en-SG" smtClean="0"/>
              <a:t>‹#›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15524446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80029" y="11020943"/>
            <a:ext cx="12240181" cy="26268182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580215" y="11020943"/>
            <a:ext cx="12240181" cy="26268182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2C911-8080-491C-B220-93432FF1CB7B}" type="datetimeFigureOut">
              <a:rPr lang="en-SG" smtClean="0"/>
              <a:t>22/4/2025</a:t>
            </a:fld>
            <a:endParaRPr lang="en-S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402BA-F636-4776-99E0-58E24DFC1D2A}" type="slidenum">
              <a:rPr lang="en-SG" smtClean="0"/>
              <a:t>‹#›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9644279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3780" y="2204198"/>
            <a:ext cx="24840367" cy="8002166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83784" y="10148854"/>
            <a:ext cx="12183928" cy="4973797"/>
          </a:xfrm>
        </p:spPr>
        <p:txBody>
          <a:bodyPr anchor="b"/>
          <a:lstStyle>
            <a:lvl1pPr marL="0" indent="0">
              <a:buNone/>
              <a:defRPr sz="7559" b="1"/>
            </a:lvl1pPr>
            <a:lvl2pPr marL="1440043" indent="0">
              <a:buNone/>
              <a:defRPr sz="6299" b="1"/>
            </a:lvl2pPr>
            <a:lvl3pPr marL="2880086" indent="0">
              <a:buNone/>
              <a:defRPr sz="5669" b="1"/>
            </a:lvl3pPr>
            <a:lvl4pPr marL="4320129" indent="0">
              <a:buNone/>
              <a:defRPr sz="5040" b="1"/>
            </a:lvl4pPr>
            <a:lvl5pPr marL="5760171" indent="0">
              <a:buNone/>
              <a:defRPr sz="5040" b="1"/>
            </a:lvl5pPr>
            <a:lvl6pPr marL="7200214" indent="0">
              <a:buNone/>
              <a:defRPr sz="5040" b="1"/>
            </a:lvl6pPr>
            <a:lvl7pPr marL="8640257" indent="0">
              <a:buNone/>
              <a:defRPr sz="5040" b="1"/>
            </a:lvl7pPr>
            <a:lvl8pPr marL="10080300" indent="0">
              <a:buNone/>
              <a:defRPr sz="5040" b="1"/>
            </a:lvl8pPr>
            <a:lvl9pPr marL="11520343" indent="0">
              <a:buNone/>
              <a:defRPr sz="504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83784" y="15122651"/>
            <a:ext cx="12183928" cy="22243142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4580217" y="10148854"/>
            <a:ext cx="12243932" cy="4973797"/>
          </a:xfrm>
        </p:spPr>
        <p:txBody>
          <a:bodyPr anchor="b"/>
          <a:lstStyle>
            <a:lvl1pPr marL="0" indent="0">
              <a:buNone/>
              <a:defRPr sz="7559" b="1"/>
            </a:lvl1pPr>
            <a:lvl2pPr marL="1440043" indent="0">
              <a:buNone/>
              <a:defRPr sz="6299" b="1"/>
            </a:lvl2pPr>
            <a:lvl3pPr marL="2880086" indent="0">
              <a:buNone/>
              <a:defRPr sz="5669" b="1"/>
            </a:lvl3pPr>
            <a:lvl4pPr marL="4320129" indent="0">
              <a:buNone/>
              <a:defRPr sz="5040" b="1"/>
            </a:lvl4pPr>
            <a:lvl5pPr marL="5760171" indent="0">
              <a:buNone/>
              <a:defRPr sz="5040" b="1"/>
            </a:lvl5pPr>
            <a:lvl6pPr marL="7200214" indent="0">
              <a:buNone/>
              <a:defRPr sz="5040" b="1"/>
            </a:lvl6pPr>
            <a:lvl7pPr marL="8640257" indent="0">
              <a:buNone/>
              <a:defRPr sz="5040" b="1"/>
            </a:lvl7pPr>
            <a:lvl8pPr marL="10080300" indent="0">
              <a:buNone/>
              <a:defRPr sz="5040" b="1"/>
            </a:lvl8pPr>
            <a:lvl9pPr marL="11520343" indent="0">
              <a:buNone/>
              <a:defRPr sz="504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4580217" y="15122651"/>
            <a:ext cx="12243932" cy="22243142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2C911-8080-491C-B220-93432FF1CB7B}" type="datetimeFigureOut">
              <a:rPr lang="en-SG" smtClean="0"/>
              <a:t>22/4/2025</a:t>
            </a:fld>
            <a:endParaRPr lang="en-SG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402BA-F636-4776-99E0-58E24DFC1D2A}" type="slidenum">
              <a:rPr lang="en-SG" smtClean="0"/>
              <a:t>‹#›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40330803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2C911-8080-491C-B220-93432FF1CB7B}" type="datetimeFigureOut">
              <a:rPr lang="en-SG" smtClean="0"/>
              <a:t>22/4/2025</a:t>
            </a:fld>
            <a:endParaRPr lang="en-S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402BA-F636-4776-99E0-58E24DFC1D2A}" type="slidenum">
              <a:rPr lang="en-SG" smtClean="0"/>
              <a:t>‹#›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17132816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2C911-8080-491C-B220-93432FF1CB7B}" type="datetimeFigureOut">
              <a:rPr lang="en-SG" smtClean="0"/>
              <a:t>22/4/2025</a:t>
            </a:fld>
            <a:endParaRPr lang="en-SG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402BA-F636-4776-99E0-58E24DFC1D2A}" type="slidenum">
              <a:rPr lang="en-SG" smtClean="0"/>
              <a:t>‹#›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1255998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輔助字幕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3780" y="2760028"/>
            <a:ext cx="9288887" cy="9660096"/>
          </a:xfrm>
        </p:spPr>
        <p:txBody>
          <a:bodyPr anchor="b"/>
          <a:lstStyle>
            <a:lvl1pPr>
              <a:defRPr sz="10079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243932" y="5960902"/>
            <a:ext cx="14580215" cy="29421127"/>
          </a:xfrm>
        </p:spPr>
        <p:txBody>
          <a:bodyPr/>
          <a:lstStyle>
            <a:lvl1pPr>
              <a:defRPr sz="10079"/>
            </a:lvl1pPr>
            <a:lvl2pPr>
              <a:defRPr sz="8819"/>
            </a:lvl2pPr>
            <a:lvl3pPr>
              <a:defRPr sz="7559"/>
            </a:lvl3pPr>
            <a:lvl4pPr>
              <a:defRPr sz="6299"/>
            </a:lvl4pPr>
            <a:lvl5pPr>
              <a:defRPr sz="6299"/>
            </a:lvl5pPr>
            <a:lvl6pPr>
              <a:defRPr sz="6299"/>
            </a:lvl6pPr>
            <a:lvl7pPr>
              <a:defRPr sz="6299"/>
            </a:lvl7pPr>
            <a:lvl8pPr>
              <a:defRPr sz="6299"/>
            </a:lvl8pPr>
            <a:lvl9pPr>
              <a:defRPr sz="6299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83780" y="12420124"/>
            <a:ext cx="9288887" cy="23009816"/>
          </a:xfrm>
        </p:spPr>
        <p:txBody>
          <a:bodyPr/>
          <a:lstStyle>
            <a:lvl1pPr marL="0" indent="0">
              <a:buNone/>
              <a:defRPr sz="5040"/>
            </a:lvl1pPr>
            <a:lvl2pPr marL="1440043" indent="0">
              <a:buNone/>
              <a:defRPr sz="4410"/>
            </a:lvl2pPr>
            <a:lvl3pPr marL="2880086" indent="0">
              <a:buNone/>
              <a:defRPr sz="3780"/>
            </a:lvl3pPr>
            <a:lvl4pPr marL="4320129" indent="0">
              <a:buNone/>
              <a:defRPr sz="3150"/>
            </a:lvl4pPr>
            <a:lvl5pPr marL="5760171" indent="0">
              <a:buNone/>
              <a:defRPr sz="3150"/>
            </a:lvl5pPr>
            <a:lvl6pPr marL="7200214" indent="0">
              <a:buNone/>
              <a:defRPr sz="3150"/>
            </a:lvl6pPr>
            <a:lvl7pPr marL="8640257" indent="0">
              <a:buNone/>
              <a:defRPr sz="3150"/>
            </a:lvl7pPr>
            <a:lvl8pPr marL="10080300" indent="0">
              <a:buNone/>
              <a:defRPr sz="3150"/>
            </a:lvl8pPr>
            <a:lvl9pPr marL="11520343" indent="0">
              <a:buNone/>
              <a:defRPr sz="315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2C911-8080-491C-B220-93432FF1CB7B}" type="datetimeFigureOut">
              <a:rPr lang="en-SG" smtClean="0"/>
              <a:t>22/4/2025</a:t>
            </a:fld>
            <a:endParaRPr lang="en-S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402BA-F636-4776-99E0-58E24DFC1D2A}" type="slidenum">
              <a:rPr lang="en-SG" smtClean="0"/>
              <a:t>‹#›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38146381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輔助字幕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3780" y="2760028"/>
            <a:ext cx="9288887" cy="9660096"/>
          </a:xfrm>
        </p:spPr>
        <p:txBody>
          <a:bodyPr anchor="b"/>
          <a:lstStyle>
            <a:lvl1pPr>
              <a:defRPr sz="10079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243932" y="5960902"/>
            <a:ext cx="14580215" cy="29421127"/>
          </a:xfrm>
        </p:spPr>
        <p:txBody>
          <a:bodyPr anchor="t"/>
          <a:lstStyle>
            <a:lvl1pPr marL="0" indent="0">
              <a:buNone/>
              <a:defRPr sz="10079"/>
            </a:lvl1pPr>
            <a:lvl2pPr marL="1440043" indent="0">
              <a:buNone/>
              <a:defRPr sz="8819"/>
            </a:lvl2pPr>
            <a:lvl3pPr marL="2880086" indent="0">
              <a:buNone/>
              <a:defRPr sz="7559"/>
            </a:lvl3pPr>
            <a:lvl4pPr marL="4320129" indent="0">
              <a:buNone/>
              <a:defRPr sz="6299"/>
            </a:lvl4pPr>
            <a:lvl5pPr marL="5760171" indent="0">
              <a:buNone/>
              <a:defRPr sz="6299"/>
            </a:lvl5pPr>
            <a:lvl6pPr marL="7200214" indent="0">
              <a:buNone/>
              <a:defRPr sz="6299"/>
            </a:lvl6pPr>
            <a:lvl7pPr marL="8640257" indent="0">
              <a:buNone/>
              <a:defRPr sz="6299"/>
            </a:lvl7pPr>
            <a:lvl8pPr marL="10080300" indent="0">
              <a:buNone/>
              <a:defRPr sz="6299"/>
            </a:lvl8pPr>
            <a:lvl9pPr marL="11520343" indent="0">
              <a:buNone/>
              <a:defRPr sz="6299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83780" y="12420124"/>
            <a:ext cx="9288887" cy="23009816"/>
          </a:xfrm>
        </p:spPr>
        <p:txBody>
          <a:bodyPr/>
          <a:lstStyle>
            <a:lvl1pPr marL="0" indent="0">
              <a:buNone/>
              <a:defRPr sz="5040"/>
            </a:lvl1pPr>
            <a:lvl2pPr marL="1440043" indent="0">
              <a:buNone/>
              <a:defRPr sz="4410"/>
            </a:lvl2pPr>
            <a:lvl3pPr marL="2880086" indent="0">
              <a:buNone/>
              <a:defRPr sz="3780"/>
            </a:lvl3pPr>
            <a:lvl4pPr marL="4320129" indent="0">
              <a:buNone/>
              <a:defRPr sz="3150"/>
            </a:lvl4pPr>
            <a:lvl5pPr marL="5760171" indent="0">
              <a:buNone/>
              <a:defRPr sz="3150"/>
            </a:lvl5pPr>
            <a:lvl6pPr marL="7200214" indent="0">
              <a:buNone/>
              <a:defRPr sz="3150"/>
            </a:lvl6pPr>
            <a:lvl7pPr marL="8640257" indent="0">
              <a:buNone/>
              <a:defRPr sz="3150"/>
            </a:lvl7pPr>
            <a:lvl8pPr marL="10080300" indent="0">
              <a:buNone/>
              <a:defRPr sz="3150"/>
            </a:lvl8pPr>
            <a:lvl9pPr marL="11520343" indent="0">
              <a:buNone/>
              <a:defRPr sz="315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2C911-8080-491C-B220-93432FF1CB7B}" type="datetimeFigureOut">
              <a:rPr lang="en-SG" smtClean="0"/>
              <a:t>22/4/2025</a:t>
            </a:fld>
            <a:endParaRPr lang="en-S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402BA-F636-4776-99E0-58E24DFC1D2A}" type="slidenum">
              <a:rPr lang="en-SG" smtClean="0"/>
              <a:t>‹#›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1896039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2C911-8080-491C-B220-93432FF1CB7B}" type="datetimeFigureOut">
              <a:rPr lang="en-SG" smtClean="0"/>
              <a:t>22/4/2025</a:t>
            </a:fld>
            <a:endParaRPr lang="en-S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402BA-F636-4776-99E0-58E24DFC1D2A}" type="slidenum">
              <a:rPr lang="en-SG" smtClean="0"/>
              <a:t>‹#›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18931720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0610306" y="2204189"/>
            <a:ext cx="6210092" cy="35084936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80031" y="2204189"/>
            <a:ext cx="18270270" cy="35084936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2C911-8080-491C-B220-93432FF1CB7B}" type="datetimeFigureOut">
              <a:rPr lang="en-SG" smtClean="0"/>
              <a:t>22/4/2025</a:t>
            </a:fld>
            <a:endParaRPr lang="en-S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402BA-F636-4776-99E0-58E24DFC1D2A}" type="slidenum">
              <a:rPr lang="en-SG" smtClean="0"/>
              <a:t>‹#›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19599981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80029" y="2204198"/>
            <a:ext cx="24840367" cy="800216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80029" y="11020943"/>
            <a:ext cx="24840367" cy="2626818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980029" y="38372058"/>
            <a:ext cx="6480096" cy="22041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7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D2C911-8080-491C-B220-93432FF1CB7B}" type="datetimeFigureOut">
              <a:rPr lang="en-SG" smtClean="0"/>
              <a:t>22/4/2025</a:t>
            </a:fld>
            <a:endParaRPr lang="en-S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540141" y="38372058"/>
            <a:ext cx="9720143" cy="22041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7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S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0340300" y="38372058"/>
            <a:ext cx="6480096" cy="22041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7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9402BA-F636-4776-99E0-58E24DFC1D2A}" type="slidenum">
              <a:rPr lang="en-SG" smtClean="0"/>
              <a:t>‹#›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17211878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2880086" rtl="0" eaLnBrk="1" latinLnBrk="0" hangingPunct="1">
        <a:lnSpc>
          <a:spcPct val="90000"/>
        </a:lnSpc>
        <a:spcBef>
          <a:spcPct val="0"/>
        </a:spcBef>
        <a:buNone/>
        <a:defRPr sz="1385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720021" indent="-720021" algn="l" defTabSz="2880086" rtl="0" eaLnBrk="1" latinLnBrk="0" hangingPunct="1">
        <a:lnSpc>
          <a:spcPct val="90000"/>
        </a:lnSpc>
        <a:spcBef>
          <a:spcPts val="3150"/>
        </a:spcBef>
        <a:buFont typeface="Arial" panose="020B0604020202020204" pitchFamily="34" charset="0"/>
        <a:buChar char="•"/>
        <a:defRPr sz="8819" kern="1200">
          <a:solidFill>
            <a:schemeClr val="tx1"/>
          </a:solidFill>
          <a:latin typeface="+mn-lt"/>
          <a:ea typeface="+mn-ea"/>
          <a:cs typeface="+mn-cs"/>
        </a:defRPr>
      </a:lvl1pPr>
      <a:lvl2pPr marL="2160064" indent="-720021" algn="l" defTabSz="2880086" rtl="0" eaLnBrk="1" latinLnBrk="0" hangingPunct="1">
        <a:lnSpc>
          <a:spcPct val="90000"/>
        </a:lnSpc>
        <a:spcBef>
          <a:spcPts val="1575"/>
        </a:spcBef>
        <a:buFont typeface="Arial" panose="020B0604020202020204" pitchFamily="34" charset="0"/>
        <a:buChar char="•"/>
        <a:defRPr sz="7559" kern="1200">
          <a:solidFill>
            <a:schemeClr val="tx1"/>
          </a:solidFill>
          <a:latin typeface="+mn-lt"/>
          <a:ea typeface="+mn-ea"/>
          <a:cs typeface="+mn-cs"/>
        </a:defRPr>
      </a:lvl2pPr>
      <a:lvl3pPr marL="3600107" indent="-720021" algn="l" defTabSz="2880086" rtl="0" eaLnBrk="1" latinLnBrk="0" hangingPunct="1">
        <a:lnSpc>
          <a:spcPct val="90000"/>
        </a:lnSpc>
        <a:spcBef>
          <a:spcPts val="1575"/>
        </a:spcBef>
        <a:buFont typeface="Arial" panose="020B0604020202020204" pitchFamily="34" charset="0"/>
        <a:buChar char="•"/>
        <a:defRPr sz="6299" kern="1200">
          <a:solidFill>
            <a:schemeClr val="tx1"/>
          </a:solidFill>
          <a:latin typeface="+mn-lt"/>
          <a:ea typeface="+mn-ea"/>
          <a:cs typeface="+mn-cs"/>
        </a:defRPr>
      </a:lvl3pPr>
      <a:lvl4pPr marL="5040150" indent="-720021" algn="l" defTabSz="2880086" rtl="0" eaLnBrk="1" latinLnBrk="0" hangingPunct="1">
        <a:lnSpc>
          <a:spcPct val="90000"/>
        </a:lnSpc>
        <a:spcBef>
          <a:spcPts val="1575"/>
        </a:spcBef>
        <a:buFont typeface="Arial" panose="020B0604020202020204" pitchFamily="34" charset="0"/>
        <a:buChar char="•"/>
        <a:defRPr sz="5669" kern="1200">
          <a:solidFill>
            <a:schemeClr val="tx1"/>
          </a:solidFill>
          <a:latin typeface="+mn-lt"/>
          <a:ea typeface="+mn-ea"/>
          <a:cs typeface="+mn-cs"/>
        </a:defRPr>
      </a:lvl4pPr>
      <a:lvl5pPr marL="6480193" indent="-720021" algn="l" defTabSz="2880086" rtl="0" eaLnBrk="1" latinLnBrk="0" hangingPunct="1">
        <a:lnSpc>
          <a:spcPct val="90000"/>
        </a:lnSpc>
        <a:spcBef>
          <a:spcPts val="1575"/>
        </a:spcBef>
        <a:buFont typeface="Arial" panose="020B0604020202020204" pitchFamily="34" charset="0"/>
        <a:buChar char="•"/>
        <a:defRPr sz="5669" kern="1200">
          <a:solidFill>
            <a:schemeClr val="tx1"/>
          </a:solidFill>
          <a:latin typeface="+mn-lt"/>
          <a:ea typeface="+mn-ea"/>
          <a:cs typeface="+mn-cs"/>
        </a:defRPr>
      </a:lvl5pPr>
      <a:lvl6pPr marL="7920236" indent="-720021" algn="l" defTabSz="2880086" rtl="0" eaLnBrk="1" latinLnBrk="0" hangingPunct="1">
        <a:lnSpc>
          <a:spcPct val="90000"/>
        </a:lnSpc>
        <a:spcBef>
          <a:spcPts val="1575"/>
        </a:spcBef>
        <a:buFont typeface="Arial" panose="020B0604020202020204" pitchFamily="34" charset="0"/>
        <a:buChar char="•"/>
        <a:defRPr sz="5669" kern="1200">
          <a:solidFill>
            <a:schemeClr val="tx1"/>
          </a:solidFill>
          <a:latin typeface="+mn-lt"/>
          <a:ea typeface="+mn-ea"/>
          <a:cs typeface="+mn-cs"/>
        </a:defRPr>
      </a:lvl6pPr>
      <a:lvl7pPr marL="9360278" indent="-720021" algn="l" defTabSz="2880086" rtl="0" eaLnBrk="1" latinLnBrk="0" hangingPunct="1">
        <a:lnSpc>
          <a:spcPct val="90000"/>
        </a:lnSpc>
        <a:spcBef>
          <a:spcPts val="1575"/>
        </a:spcBef>
        <a:buFont typeface="Arial" panose="020B0604020202020204" pitchFamily="34" charset="0"/>
        <a:buChar char="•"/>
        <a:defRPr sz="5669" kern="1200">
          <a:solidFill>
            <a:schemeClr val="tx1"/>
          </a:solidFill>
          <a:latin typeface="+mn-lt"/>
          <a:ea typeface="+mn-ea"/>
          <a:cs typeface="+mn-cs"/>
        </a:defRPr>
      </a:lvl7pPr>
      <a:lvl8pPr marL="10800321" indent="-720021" algn="l" defTabSz="2880086" rtl="0" eaLnBrk="1" latinLnBrk="0" hangingPunct="1">
        <a:lnSpc>
          <a:spcPct val="90000"/>
        </a:lnSpc>
        <a:spcBef>
          <a:spcPts val="1575"/>
        </a:spcBef>
        <a:buFont typeface="Arial" panose="020B0604020202020204" pitchFamily="34" charset="0"/>
        <a:buChar char="•"/>
        <a:defRPr sz="5669" kern="1200">
          <a:solidFill>
            <a:schemeClr val="tx1"/>
          </a:solidFill>
          <a:latin typeface="+mn-lt"/>
          <a:ea typeface="+mn-ea"/>
          <a:cs typeface="+mn-cs"/>
        </a:defRPr>
      </a:lvl8pPr>
      <a:lvl9pPr marL="12240364" indent="-720021" algn="l" defTabSz="2880086" rtl="0" eaLnBrk="1" latinLnBrk="0" hangingPunct="1">
        <a:lnSpc>
          <a:spcPct val="90000"/>
        </a:lnSpc>
        <a:spcBef>
          <a:spcPts val="1575"/>
        </a:spcBef>
        <a:buFont typeface="Arial" panose="020B0604020202020204" pitchFamily="34" charset="0"/>
        <a:buChar char="•"/>
        <a:defRPr sz="5669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880086" rtl="0" eaLnBrk="1" latinLnBrk="0" hangingPunct="1">
        <a:defRPr sz="5669" kern="1200">
          <a:solidFill>
            <a:schemeClr val="tx1"/>
          </a:solidFill>
          <a:latin typeface="+mn-lt"/>
          <a:ea typeface="+mn-ea"/>
          <a:cs typeface="+mn-cs"/>
        </a:defRPr>
      </a:lvl1pPr>
      <a:lvl2pPr marL="1440043" algn="l" defTabSz="2880086" rtl="0" eaLnBrk="1" latinLnBrk="0" hangingPunct="1">
        <a:defRPr sz="5669" kern="1200">
          <a:solidFill>
            <a:schemeClr val="tx1"/>
          </a:solidFill>
          <a:latin typeface="+mn-lt"/>
          <a:ea typeface="+mn-ea"/>
          <a:cs typeface="+mn-cs"/>
        </a:defRPr>
      </a:lvl2pPr>
      <a:lvl3pPr marL="2880086" algn="l" defTabSz="2880086" rtl="0" eaLnBrk="1" latinLnBrk="0" hangingPunct="1">
        <a:defRPr sz="5669" kern="1200">
          <a:solidFill>
            <a:schemeClr val="tx1"/>
          </a:solidFill>
          <a:latin typeface="+mn-lt"/>
          <a:ea typeface="+mn-ea"/>
          <a:cs typeface="+mn-cs"/>
        </a:defRPr>
      </a:lvl3pPr>
      <a:lvl4pPr marL="4320129" algn="l" defTabSz="2880086" rtl="0" eaLnBrk="1" latinLnBrk="0" hangingPunct="1">
        <a:defRPr sz="5669" kern="1200">
          <a:solidFill>
            <a:schemeClr val="tx1"/>
          </a:solidFill>
          <a:latin typeface="+mn-lt"/>
          <a:ea typeface="+mn-ea"/>
          <a:cs typeface="+mn-cs"/>
        </a:defRPr>
      </a:lvl4pPr>
      <a:lvl5pPr marL="5760171" algn="l" defTabSz="2880086" rtl="0" eaLnBrk="1" latinLnBrk="0" hangingPunct="1">
        <a:defRPr sz="5669" kern="1200">
          <a:solidFill>
            <a:schemeClr val="tx1"/>
          </a:solidFill>
          <a:latin typeface="+mn-lt"/>
          <a:ea typeface="+mn-ea"/>
          <a:cs typeface="+mn-cs"/>
        </a:defRPr>
      </a:lvl5pPr>
      <a:lvl6pPr marL="7200214" algn="l" defTabSz="2880086" rtl="0" eaLnBrk="1" latinLnBrk="0" hangingPunct="1">
        <a:defRPr sz="5669" kern="1200">
          <a:solidFill>
            <a:schemeClr val="tx1"/>
          </a:solidFill>
          <a:latin typeface="+mn-lt"/>
          <a:ea typeface="+mn-ea"/>
          <a:cs typeface="+mn-cs"/>
        </a:defRPr>
      </a:lvl6pPr>
      <a:lvl7pPr marL="8640257" algn="l" defTabSz="2880086" rtl="0" eaLnBrk="1" latinLnBrk="0" hangingPunct="1">
        <a:defRPr sz="5669" kern="1200">
          <a:solidFill>
            <a:schemeClr val="tx1"/>
          </a:solidFill>
          <a:latin typeface="+mn-lt"/>
          <a:ea typeface="+mn-ea"/>
          <a:cs typeface="+mn-cs"/>
        </a:defRPr>
      </a:lvl7pPr>
      <a:lvl8pPr marL="10080300" algn="l" defTabSz="2880086" rtl="0" eaLnBrk="1" latinLnBrk="0" hangingPunct="1">
        <a:defRPr sz="5669" kern="1200">
          <a:solidFill>
            <a:schemeClr val="tx1"/>
          </a:solidFill>
          <a:latin typeface="+mn-lt"/>
          <a:ea typeface="+mn-ea"/>
          <a:cs typeface="+mn-cs"/>
        </a:defRPr>
      </a:lvl8pPr>
      <a:lvl9pPr marL="11520343" algn="l" defTabSz="2880086" rtl="0" eaLnBrk="1" latinLnBrk="0" hangingPunct="1">
        <a:defRPr sz="566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0762" y="762000"/>
            <a:ext cx="27258900" cy="3988019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sz="7304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SG" sz="18000" dirty="0"/>
              <a:t>New Time Poster</a:t>
            </a:r>
            <a:br>
              <a:rPr lang="en-SG" sz="18000" dirty="0"/>
            </a:br>
            <a:r>
              <a:rPr lang="en-SG" sz="18000" dirty="0"/>
              <a:t>Overall Size</a:t>
            </a:r>
            <a:r>
              <a:rPr lang="en-SG" dirty="0"/>
              <a:t>:</a:t>
            </a:r>
            <a:br>
              <a:rPr lang="en-SG" dirty="0"/>
            </a:br>
            <a:r>
              <a:rPr lang="en-SG" dirty="0"/>
              <a:t>80cm x 115cm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-94402" y="20985289"/>
            <a:ext cx="28989229" cy="15040222"/>
          </a:xfrm>
          <a:prstGeom prst="rect">
            <a:avLst/>
          </a:prstGeom>
        </p:spPr>
        <p:txBody>
          <a:bodyPr vert="horz" lIns="96254" tIns="48127" rIns="96254" bIns="48127" rtlCol="0" anchor="t" anchorCtr="0">
            <a:normAutofit/>
          </a:bodyPr>
          <a:lstStyle>
            <a:lvl1pPr algn="ctr" defTabSz="323990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1259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SG" sz="6316" dirty="0"/>
              <a:t>Keep your text &amp; images (other than background) at least 2cm away from the edge</a:t>
            </a:r>
          </a:p>
        </p:txBody>
      </p:sp>
    </p:spTree>
    <p:extLst>
      <p:ext uri="{BB962C8B-B14F-4D97-AF65-F5344CB8AC3E}">
        <p14:creationId xmlns:p14="http://schemas.microsoft.com/office/powerpoint/2010/main" val="33199996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 佈景主題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佈景主題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佈景主題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60</TotalTime>
  <Words>28</Words>
  <Application>Microsoft Office PowerPoint</Application>
  <PresentationFormat>自訂</PresentationFormat>
  <Paragraphs>2</Paragraphs>
  <Slides>1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3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佈景主題</vt:lpstr>
      <vt:lpstr>New Time Poster Overall Size: 80cm x 115cm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Overall Size: 90cm x 114cm</dc:title>
  <dc:creator>ASUS</dc:creator>
  <cp:lastModifiedBy>智堯CHIHYAO 吳WU</cp:lastModifiedBy>
  <cp:revision>6</cp:revision>
  <cp:lastPrinted>2020-09-22T03:44:27Z</cp:lastPrinted>
  <dcterms:created xsi:type="dcterms:W3CDTF">2020-09-22T03:07:24Z</dcterms:created>
  <dcterms:modified xsi:type="dcterms:W3CDTF">2025-04-22T06:11:37Z</dcterms:modified>
</cp:coreProperties>
</file>