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25199975" cy="323992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40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23" d="100"/>
          <a:sy n="23" d="100"/>
        </p:scale>
        <p:origin x="2874" y="54"/>
      </p:cViewPr>
      <p:guideLst>
        <p:guide orient="horz" pos="10240"/>
        <p:guide pos="79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302386"/>
            <a:ext cx="21419979" cy="11279752"/>
          </a:xfrm>
        </p:spPr>
        <p:txBody>
          <a:bodyPr anchor="b"/>
          <a:lstStyle>
            <a:lvl1pPr algn="ctr">
              <a:defRPr sz="1653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9997" y="17017128"/>
            <a:ext cx="18899981" cy="7822326"/>
          </a:xfrm>
        </p:spPr>
        <p:txBody>
          <a:bodyPr/>
          <a:lstStyle>
            <a:lvl1pPr marL="0" indent="0" algn="ctr">
              <a:buNone/>
              <a:defRPr sz="6614"/>
            </a:lvl1pPr>
            <a:lvl2pPr marL="1259997" indent="0" algn="ctr">
              <a:buNone/>
              <a:defRPr sz="5512"/>
            </a:lvl2pPr>
            <a:lvl3pPr marL="2519995" indent="0" algn="ctr">
              <a:buNone/>
              <a:defRPr sz="4961"/>
            </a:lvl3pPr>
            <a:lvl4pPr marL="3779992" indent="0" algn="ctr">
              <a:buNone/>
              <a:defRPr sz="4409"/>
            </a:lvl4pPr>
            <a:lvl5pPr marL="5039990" indent="0" algn="ctr">
              <a:buNone/>
              <a:defRPr sz="4409"/>
            </a:lvl5pPr>
            <a:lvl6pPr marL="6299987" indent="0" algn="ctr">
              <a:buNone/>
              <a:defRPr sz="4409"/>
            </a:lvl6pPr>
            <a:lvl7pPr marL="7559985" indent="0" algn="ctr">
              <a:buNone/>
              <a:defRPr sz="4409"/>
            </a:lvl7pPr>
            <a:lvl8pPr marL="8819982" indent="0" algn="ctr">
              <a:buNone/>
              <a:defRPr sz="4409"/>
            </a:lvl8pPr>
            <a:lvl9pPr marL="10079980" indent="0" algn="ctr">
              <a:buNone/>
              <a:defRPr sz="4409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57733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54917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375" y="8077332"/>
            <a:ext cx="21734978" cy="13477201"/>
          </a:xfrm>
        </p:spPr>
        <p:txBody>
          <a:bodyPr anchor="b"/>
          <a:lstStyle>
            <a:lvl1pPr>
              <a:defRPr sz="1653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9375" y="21682033"/>
            <a:ext cx="21734978" cy="7087342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59997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102767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2498" y="8624810"/>
            <a:ext cx="10709989" cy="2055705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57488" y="8624810"/>
            <a:ext cx="10709989" cy="2055705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272757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1" y="1724969"/>
            <a:ext cx="21734978" cy="626236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5783" y="7942328"/>
            <a:ext cx="10660769" cy="3892412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5783" y="11834740"/>
            <a:ext cx="10660769" cy="1740712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757489" y="7942328"/>
            <a:ext cx="10713272" cy="3892412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757489" y="11834740"/>
            <a:ext cx="10713272" cy="1740712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868193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37274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306339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159952"/>
            <a:ext cx="8127648" cy="7559834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3272" y="4664905"/>
            <a:ext cx="12757487" cy="23024494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9719786"/>
            <a:ext cx="8127648" cy="18007107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8794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159952"/>
            <a:ext cx="8127648" cy="7559834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13272" y="4664905"/>
            <a:ext cx="12757487" cy="23024494"/>
          </a:xfrm>
        </p:spPr>
        <p:txBody>
          <a:bodyPr anchor="t"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9719786"/>
            <a:ext cx="8127648" cy="18007107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607115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15681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033733" y="1724962"/>
            <a:ext cx="5433745" cy="27456899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2500" y="1724962"/>
            <a:ext cx="15986234" cy="2745689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4295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2499" y="1724969"/>
            <a:ext cx="21734978" cy="62623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2499" y="8624810"/>
            <a:ext cx="21734978" cy="20557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2498" y="30029347"/>
            <a:ext cx="5669994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2C911-8080-491C-B220-93432FF1CB7B}" type="datetimeFigureOut">
              <a:rPr lang="en-SG" smtClean="0"/>
              <a:t>3/12/2025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47492" y="30029347"/>
            <a:ext cx="8504992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797483" y="30029347"/>
            <a:ext cx="5669994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692198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2519995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71" y="467807"/>
            <a:ext cx="24231831" cy="314636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9391" dirty="0"/>
              <a:t>請</a:t>
            </a:r>
            <a:endParaRPr lang="en-SG" sz="9391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46383" y="10339626"/>
            <a:ext cx="14538482" cy="6845847"/>
          </a:xfrm>
        </p:spPr>
        <p:txBody>
          <a:bodyPr>
            <a:noAutofit/>
          </a:bodyPr>
          <a:lstStyle/>
          <a:p>
            <a:r>
              <a:rPr lang="zh-TW" altLang="en-US" sz="17300" dirty="0"/>
              <a:t>海報</a:t>
            </a:r>
            <a:r>
              <a:rPr lang="en-SG" sz="17300" dirty="0"/>
              <a:t> Poster</a:t>
            </a:r>
            <a:br>
              <a:rPr lang="en-SG" sz="17300" dirty="0"/>
            </a:br>
            <a:r>
              <a:rPr lang="zh-TW" altLang="en-US" sz="17300" dirty="0"/>
              <a:t>完稿尺寸</a:t>
            </a:r>
            <a:br>
              <a:rPr lang="en-SG" sz="17300" dirty="0"/>
            </a:br>
            <a:r>
              <a:rPr lang="en-SG" sz="12400" dirty="0"/>
              <a:t>70cm x 90cm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539115" y="17813088"/>
            <a:ext cx="18953018" cy="1889601"/>
          </a:xfrm>
          <a:prstGeom prst="rect">
            <a:avLst/>
          </a:prstGeom>
        </p:spPr>
        <p:txBody>
          <a:bodyPr vert="horz" lIns="123753" tIns="61876" rIns="123753" bIns="61876" rtlCol="0" anchor="t" anchorCtr="0">
            <a:normAutofit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7200" dirty="0"/>
              <a:t>留邊</a:t>
            </a:r>
            <a:r>
              <a:rPr lang="en-SG" sz="7200" dirty="0"/>
              <a:t>2.5cm</a:t>
            </a:r>
          </a:p>
        </p:txBody>
      </p:sp>
      <p:sp>
        <p:nvSpPr>
          <p:cNvPr id="3" name="文字方塊 12">
            <a:extLst>
              <a:ext uri="{FF2B5EF4-FFF2-40B4-BE49-F238E27FC236}">
                <a16:creationId xmlns:a16="http://schemas.microsoft.com/office/drawing/2014/main" id="{EB9C9817-7F6F-5836-225F-D89F78F21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8137" y="19702689"/>
            <a:ext cx="18141229" cy="92163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3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13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97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內容請包含：</a:t>
            </a: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英文標題</a:t>
            </a: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英文作者姓名</a:t>
            </a: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專利字號</a:t>
            </a:r>
            <a:r>
              <a:rPr kumimoji="0" lang="en-US" altLang="zh-TW" sz="8470" dirty="0"/>
              <a:t>Patent (</a:t>
            </a:r>
            <a:r>
              <a:rPr kumimoji="0" lang="zh-TW" altLang="en-US" sz="8470" dirty="0"/>
              <a:t>申請中可以填申請號</a:t>
            </a:r>
            <a:r>
              <a:rPr kumimoji="0" lang="en-US" altLang="zh-TW" sz="8470" dirty="0"/>
              <a:t>)</a:t>
            </a:r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英文摘要</a:t>
            </a: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放不放中文可以自由選擇</a:t>
            </a:r>
            <a:endParaRPr kumimoji="0" lang="en-US" altLang="zh-TW" sz="8470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BD10EE7-A91E-9692-7206-25E942DE38CC}"/>
              </a:ext>
            </a:extLst>
          </p:cNvPr>
          <p:cNvSpPr/>
          <p:nvPr/>
        </p:nvSpPr>
        <p:spPr>
          <a:xfrm>
            <a:off x="484071" y="467807"/>
            <a:ext cx="24231831" cy="41563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E363DBC7-FE34-A677-BA02-8621FB69A82C}"/>
              </a:ext>
            </a:extLst>
          </p:cNvPr>
          <p:cNvSpPr txBox="1"/>
          <p:nvPr/>
        </p:nvSpPr>
        <p:spPr>
          <a:xfrm>
            <a:off x="2313102" y="1944674"/>
            <a:ext cx="22402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/>
              <a:t>請在這個範圍加入公司</a:t>
            </a:r>
            <a:r>
              <a:rPr lang="en-US" altLang="zh-TW" sz="7200" dirty="0"/>
              <a:t>/</a:t>
            </a:r>
            <a:r>
              <a:rPr lang="zh-TW" altLang="en-US" sz="7200" dirty="0"/>
              <a:t>學校</a:t>
            </a:r>
            <a:r>
              <a:rPr lang="en-US" altLang="zh-TW" sz="7200" dirty="0"/>
              <a:t>/</a:t>
            </a:r>
            <a:r>
              <a:rPr lang="zh-TW" altLang="en-US" sz="7200" dirty="0"/>
              <a:t>代表機構的名稱及</a:t>
            </a:r>
            <a:r>
              <a:rPr lang="en-US" altLang="zh-TW" sz="7200" dirty="0"/>
              <a:t>logo</a:t>
            </a:r>
          </a:p>
          <a:p>
            <a:pPr algn="ctr"/>
            <a:r>
              <a:rPr lang="zh-TW" altLang="en-US" sz="7200" dirty="0"/>
              <a:t>要清晰的</a:t>
            </a:r>
            <a:r>
              <a:rPr lang="en-US" altLang="zh-TW" sz="7200" dirty="0"/>
              <a:t>,</a:t>
            </a:r>
            <a:r>
              <a:rPr lang="zh-TW" altLang="en-US" sz="7200" dirty="0"/>
              <a:t>可以自己放大看檢視後再寄出</a:t>
            </a:r>
          </a:p>
        </p:txBody>
      </p:sp>
    </p:spTree>
    <p:extLst>
      <p:ext uri="{BB962C8B-B14F-4D97-AF65-F5344CB8AC3E}">
        <p14:creationId xmlns:p14="http://schemas.microsoft.com/office/powerpoint/2010/main" val="3319999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58</TotalTime>
  <Words>70</Words>
  <Application>Microsoft Office PowerPoint</Application>
  <PresentationFormat>自訂</PresentationFormat>
  <Paragraphs>12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佈景主題</vt:lpstr>
      <vt:lpstr>海報 Poster 完稿尺寸 70cm x 90cm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Overall Size: 90cm x 114cm</dc:title>
  <cp:lastModifiedBy>智堯CHIHYAO 吳WU</cp:lastModifiedBy>
  <cp:revision>11</cp:revision>
  <cp:lastPrinted>2020-09-22T03:44:27Z</cp:lastPrinted>
  <dcterms:created xsi:type="dcterms:W3CDTF">2020-09-22T03:07:24Z</dcterms:created>
  <dcterms:modified xsi:type="dcterms:W3CDTF">2025-12-03T01:57:43Z</dcterms:modified>
</cp:coreProperties>
</file>