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25199975" cy="323992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40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27" d="100"/>
          <a:sy n="27" d="100"/>
        </p:scale>
        <p:origin x="1992" y="120"/>
      </p:cViewPr>
      <p:guideLst>
        <p:guide orient="horz" pos="10240"/>
        <p:guide pos="79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302386"/>
            <a:ext cx="21419979" cy="1127975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17017128"/>
            <a:ext cx="18899981" cy="7822326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57733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54917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8077332"/>
            <a:ext cx="21734978" cy="13477201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1682033"/>
            <a:ext cx="21734978" cy="7087342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02767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8624810"/>
            <a:ext cx="10709989" cy="2055705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8624810"/>
            <a:ext cx="10709989" cy="2055705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7275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1724969"/>
            <a:ext cx="21734978" cy="626236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7942328"/>
            <a:ext cx="10660769" cy="3892412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1834740"/>
            <a:ext cx="10660769" cy="174071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7942328"/>
            <a:ext cx="10713272" cy="3892412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1834740"/>
            <a:ext cx="10713272" cy="174071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868193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37274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306339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159952"/>
            <a:ext cx="8127648" cy="755983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4664905"/>
            <a:ext cx="12757487" cy="23024494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9719786"/>
            <a:ext cx="8127648" cy="18007107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8794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159952"/>
            <a:ext cx="8127648" cy="755983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4664905"/>
            <a:ext cx="12757487" cy="23024494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9719786"/>
            <a:ext cx="8127648" cy="18007107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607115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15681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1724962"/>
            <a:ext cx="5433745" cy="27456899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1724962"/>
            <a:ext cx="15986234" cy="2745689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295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1724969"/>
            <a:ext cx="21734978" cy="62623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8624810"/>
            <a:ext cx="21734978" cy="20557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0029347"/>
            <a:ext cx="5669994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2C911-8080-491C-B220-93432FF1CB7B}" type="datetimeFigureOut">
              <a:rPr lang="en-SG" smtClean="0"/>
              <a:t>22/8/2025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0029347"/>
            <a:ext cx="8504992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0029347"/>
            <a:ext cx="5669994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69219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71" y="467807"/>
            <a:ext cx="24231831" cy="314636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9391" dirty="0"/>
              <a:t>請</a:t>
            </a:r>
            <a:endParaRPr lang="en-SG" sz="9391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46383" y="10339626"/>
            <a:ext cx="14538482" cy="6845847"/>
          </a:xfrm>
        </p:spPr>
        <p:txBody>
          <a:bodyPr>
            <a:noAutofit/>
          </a:bodyPr>
          <a:lstStyle/>
          <a:p>
            <a:r>
              <a:rPr lang="en-SG" sz="17300" dirty="0"/>
              <a:t>IWIS Poster</a:t>
            </a:r>
            <a:br>
              <a:rPr lang="en-SG" sz="17300" dirty="0"/>
            </a:br>
            <a:r>
              <a:rPr lang="zh-TW" altLang="en-US" sz="17300" dirty="0"/>
              <a:t>完稿尺寸</a:t>
            </a:r>
            <a:br>
              <a:rPr lang="en-SG" sz="17300" dirty="0"/>
            </a:br>
            <a:r>
              <a:rPr lang="en-SG" sz="12400" dirty="0"/>
              <a:t>70cm x 90cm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539115" y="17813088"/>
            <a:ext cx="18953018" cy="1889601"/>
          </a:xfrm>
          <a:prstGeom prst="rect">
            <a:avLst/>
          </a:prstGeom>
        </p:spPr>
        <p:txBody>
          <a:bodyPr vert="horz" lIns="123753" tIns="61876" rIns="123753" bIns="61876" rtlCol="0" anchor="t" anchorCtr="0">
            <a:norm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7200" dirty="0"/>
              <a:t>留邊</a:t>
            </a:r>
            <a:r>
              <a:rPr lang="en-SG" sz="7200" dirty="0"/>
              <a:t>2.5cm</a:t>
            </a:r>
          </a:p>
        </p:txBody>
      </p:sp>
      <p:sp>
        <p:nvSpPr>
          <p:cNvPr id="3" name="文字方塊 12">
            <a:extLst>
              <a:ext uri="{FF2B5EF4-FFF2-40B4-BE49-F238E27FC236}">
                <a16:creationId xmlns:a16="http://schemas.microsoft.com/office/drawing/2014/main" id="{EB9C9817-7F6F-5836-225F-D89F78F21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8137" y="19702689"/>
            <a:ext cx="18141229" cy="92163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3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13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9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內容請包含：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英文標題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英文作者姓名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專利字號</a:t>
            </a:r>
            <a:r>
              <a:rPr kumimoji="0" lang="en-US" altLang="zh-TW" sz="8470" dirty="0"/>
              <a:t>Patent (</a:t>
            </a:r>
            <a:r>
              <a:rPr kumimoji="0" lang="zh-TW" altLang="en-US" sz="8470" dirty="0"/>
              <a:t>申請中可以填申請號</a:t>
            </a:r>
            <a:r>
              <a:rPr kumimoji="0" lang="en-US" altLang="zh-TW" sz="8470" dirty="0"/>
              <a:t>)</a:t>
            </a:r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英文摘要</a:t>
            </a: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endParaRPr kumimoji="0" lang="en-US" altLang="zh-TW" sz="8470" dirty="0"/>
          </a:p>
          <a:p>
            <a:pPr defTabSz="3185836" eaLnBrk="1" hangingPunct="1">
              <a:spcBef>
                <a:spcPct val="0"/>
              </a:spcBef>
              <a:buFontTx/>
              <a:buNone/>
              <a:defRPr/>
            </a:pPr>
            <a:r>
              <a:rPr kumimoji="0" lang="zh-TW" altLang="en-US" sz="8470" dirty="0"/>
              <a:t>放不放中文可以自由選擇</a:t>
            </a:r>
            <a:endParaRPr kumimoji="0" lang="en-US" altLang="zh-TW" sz="847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BD10EE7-A91E-9692-7206-25E942DE38CC}"/>
              </a:ext>
            </a:extLst>
          </p:cNvPr>
          <p:cNvSpPr/>
          <p:nvPr/>
        </p:nvSpPr>
        <p:spPr>
          <a:xfrm>
            <a:off x="484071" y="467807"/>
            <a:ext cx="24231831" cy="41563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E363DBC7-FE34-A677-BA02-8621FB69A82C}"/>
              </a:ext>
            </a:extLst>
          </p:cNvPr>
          <p:cNvSpPr txBox="1"/>
          <p:nvPr/>
        </p:nvSpPr>
        <p:spPr>
          <a:xfrm>
            <a:off x="2313102" y="1944674"/>
            <a:ext cx="2240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/>
              <a:t>請在這個範圍加入公司</a:t>
            </a:r>
            <a:r>
              <a:rPr lang="en-US" altLang="zh-TW" sz="7200" dirty="0"/>
              <a:t>/</a:t>
            </a:r>
            <a:r>
              <a:rPr lang="zh-TW" altLang="en-US" sz="7200" dirty="0"/>
              <a:t>學校</a:t>
            </a:r>
            <a:r>
              <a:rPr lang="en-US" altLang="zh-TW" sz="7200" dirty="0"/>
              <a:t>/</a:t>
            </a:r>
            <a:r>
              <a:rPr lang="zh-TW" altLang="en-US" sz="7200" dirty="0"/>
              <a:t>代表機構的名稱及</a:t>
            </a:r>
            <a:r>
              <a:rPr lang="en-US" altLang="zh-TW" sz="7200" dirty="0"/>
              <a:t>logo</a:t>
            </a:r>
            <a:endParaRPr lang="zh-TW" altLang="en-US" sz="7200" dirty="0"/>
          </a:p>
        </p:txBody>
      </p:sp>
    </p:spTree>
    <p:extLst>
      <p:ext uri="{BB962C8B-B14F-4D97-AF65-F5344CB8AC3E}">
        <p14:creationId xmlns:p14="http://schemas.microsoft.com/office/powerpoint/2010/main" val="3319999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57</TotalTime>
  <Words>57</Words>
  <Application>Microsoft Office PowerPoint</Application>
  <PresentationFormat>自訂</PresentationFormat>
  <Paragraphs>11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佈景主題</vt:lpstr>
      <vt:lpstr>IWIS Poster 完稿尺寸 70cm x 90cm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Overall Size: 90cm x 114cm</dc:title>
  <cp:lastModifiedBy>智堯CHIHYAO 吳WU</cp:lastModifiedBy>
  <cp:revision>9</cp:revision>
  <cp:lastPrinted>2020-09-22T03:44:27Z</cp:lastPrinted>
  <dcterms:created xsi:type="dcterms:W3CDTF">2020-09-22T03:07:24Z</dcterms:created>
  <dcterms:modified xsi:type="dcterms:W3CDTF">2025-08-22T05:50:02Z</dcterms:modified>
</cp:coreProperties>
</file>