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</p:sldIdLst>
  <p:sldSz cx="25199975" cy="396001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516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9" d="100"/>
          <a:sy n="19" d="100"/>
        </p:scale>
        <p:origin x="3204" y="54"/>
      </p:cViewPr>
      <p:guideLst>
        <p:guide orient="horz" pos="12516"/>
        <p:guide pos="793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6480867"/>
            <a:ext cx="21419979" cy="13786732"/>
          </a:xfrm>
        </p:spPr>
        <p:txBody>
          <a:bodyPr anchor="b"/>
          <a:lstStyle>
            <a:lvl1pPr algn="ctr">
              <a:defRPr sz="16535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49997" y="20799268"/>
            <a:ext cx="18899981" cy="9560876"/>
          </a:xfrm>
        </p:spPr>
        <p:txBody>
          <a:bodyPr/>
          <a:lstStyle>
            <a:lvl1pPr marL="0" indent="0" algn="ctr">
              <a:buNone/>
              <a:defRPr sz="6614"/>
            </a:lvl1pPr>
            <a:lvl2pPr marL="1259997" indent="0" algn="ctr">
              <a:buNone/>
              <a:defRPr sz="5512"/>
            </a:lvl2pPr>
            <a:lvl3pPr marL="2519995" indent="0" algn="ctr">
              <a:buNone/>
              <a:defRPr sz="4961"/>
            </a:lvl3pPr>
            <a:lvl4pPr marL="3779992" indent="0" algn="ctr">
              <a:buNone/>
              <a:defRPr sz="4409"/>
            </a:lvl4pPr>
            <a:lvl5pPr marL="5039990" indent="0" algn="ctr">
              <a:buNone/>
              <a:defRPr sz="4409"/>
            </a:lvl5pPr>
            <a:lvl6pPr marL="6299987" indent="0" algn="ctr">
              <a:buNone/>
              <a:defRPr sz="4409"/>
            </a:lvl6pPr>
            <a:lvl7pPr marL="7559985" indent="0" algn="ctr">
              <a:buNone/>
              <a:defRPr sz="4409"/>
            </a:lvl7pPr>
            <a:lvl8pPr marL="8819982" indent="0" algn="ctr">
              <a:buNone/>
              <a:defRPr sz="4409"/>
            </a:lvl8pPr>
            <a:lvl9pPr marL="10079980" indent="0" algn="ctr">
              <a:buNone/>
              <a:defRPr sz="4409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12/2/2026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644879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12/2/2026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690584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375" y="9872559"/>
            <a:ext cx="21734978" cy="16472575"/>
          </a:xfrm>
        </p:spPr>
        <p:txBody>
          <a:bodyPr anchor="b"/>
          <a:lstStyle>
            <a:lvl1pPr>
              <a:defRPr sz="16535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9375" y="26500971"/>
            <a:ext cx="21734978" cy="8662538"/>
          </a:xfrm>
        </p:spPr>
        <p:txBody>
          <a:bodyPr/>
          <a:lstStyle>
            <a:lvl1pPr marL="0" indent="0">
              <a:buNone/>
              <a:defRPr sz="6614">
                <a:solidFill>
                  <a:schemeClr val="tx1"/>
                </a:solidFill>
              </a:defRPr>
            </a:lvl1pPr>
            <a:lvl2pPr marL="1259997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12/2/2026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125478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2498" y="10541716"/>
            <a:ext cx="10709989" cy="2512595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57488" y="10541716"/>
            <a:ext cx="10709989" cy="2512595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12/2/2026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927484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1" y="2108352"/>
            <a:ext cx="21734978" cy="7654206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5783" y="9707549"/>
            <a:ext cx="10660769" cy="4757520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5783" y="14465069"/>
            <a:ext cx="10660769" cy="2127593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757489" y="9707549"/>
            <a:ext cx="10713272" cy="4757520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757489" y="14465069"/>
            <a:ext cx="10713272" cy="2127593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12/2/2026</a:t>
            </a:fld>
            <a:endParaRPr lang="en-S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667406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12/2/2026</a:t>
            </a:fld>
            <a:endParaRPr lang="en-S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253215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12/2/2026</a:t>
            </a:fld>
            <a:endParaRPr lang="en-S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066769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640012"/>
            <a:ext cx="8127648" cy="9240044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3272" y="5701703"/>
            <a:ext cx="12757487" cy="28141800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11880056"/>
            <a:ext cx="8127648" cy="22009274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12/2/2026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867822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640012"/>
            <a:ext cx="8127648" cy="9240044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713272" y="5701703"/>
            <a:ext cx="12757487" cy="28141800"/>
          </a:xfrm>
        </p:spPr>
        <p:txBody>
          <a:bodyPr anchor="t"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11880056"/>
            <a:ext cx="8127648" cy="22009274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12/2/2026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058449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12/2/2026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939427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033733" y="2108343"/>
            <a:ext cx="5433745" cy="33559329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2500" y="2108343"/>
            <a:ext cx="15986234" cy="33559329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2C911-8080-491C-B220-93432FF1CB7B}" type="datetimeFigureOut">
              <a:rPr lang="en-SG" smtClean="0"/>
              <a:t>12/2/2026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261199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32499" y="2108352"/>
            <a:ext cx="21734978" cy="76542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2499" y="10541716"/>
            <a:ext cx="21734978" cy="25125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32498" y="36703516"/>
            <a:ext cx="5669994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2C911-8080-491C-B220-93432FF1CB7B}" type="datetimeFigureOut">
              <a:rPr lang="en-SG" smtClean="0"/>
              <a:t>12/2/2026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47492" y="36703516"/>
            <a:ext cx="8504992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797483" y="36703516"/>
            <a:ext cx="5669994" cy="21083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402BA-F636-4776-99E0-58E24DFC1D2A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4196073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2519995" rtl="0" eaLnBrk="1" latinLnBrk="0" hangingPunct="1">
        <a:lnSpc>
          <a:spcPct val="90000"/>
        </a:lnSpc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29999" indent="-629999" algn="l" defTabSz="2519995" rtl="0" eaLnBrk="1" latinLnBrk="0" hangingPunct="1">
        <a:lnSpc>
          <a:spcPct val="90000"/>
        </a:lnSpc>
        <a:spcBef>
          <a:spcPts val="2756"/>
        </a:spcBef>
        <a:buFont typeface="Arial" panose="020B0604020202020204" pitchFamily="34" charset="0"/>
        <a:buChar char="•"/>
        <a:defRPr sz="7717" kern="1200">
          <a:solidFill>
            <a:schemeClr val="tx1"/>
          </a:solidFill>
          <a:latin typeface="+mn-lt"/>
          <a:ea typeface="+mn-ea"/>
          <a:cs typeface="+mn-cs"/>
        </a:defRPr>
      </a:lvl1pPr>
      <a:lvl2pPr marL="188999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74381" y="660400"/>
            <a:ext cx="23851211" cy="382793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1479" dirty="0"/>
              <a:t>請</a:t>
            </a:r>
            <a:endParaRPr lang="en-SG" sz="11479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3135" y="7557659"/>
            <a:ext cx="17769731" cy="8367370"/>
          </a:xfrm>
        </p:spPr>
        <p:txBody>
          <a:bodyPr>
            <a:noAutofit/>
          </a:bodyPr>
          <a:lstStyle/>
          <a:p>
            <a:r>
              <a:rPr lang="zh-TW" altLang="en-US" sz="21146" dirty="0"/>
              <a:t>海報</a:t>
            </a:r>
            <a:r>
              <a:rPr lang="en-SG" sz="21146" dirty="0"/>
              <a:t> Poster</a:t>
            </a:r>
            <a:br>
              <a:rPr lang="en-SG" sz="21146" dirty="0"/>
            </a:br>
            <a:r>
              <a:rPr lang="zh-TW" altLang="en-US" sz="21146" dirty="0"/>
              <a:t>完稿尺寸</a:t>
            </a:r>
            <a:br>
              <a:rPr lang="en-SG" sz="21146" dirty="0"/>
            </a:br>
            <a:r>
              <a:rPr lang="en-SG" sz="15157" dirty="0"/>
              <a:t>70cm x 110cm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96143" y="16576941"/>
            <a:ext cx="23165419" cy="2309574"/>
          </a:xfrm>
          <a:prstGeom prst="rect">
            <a:avLst/>
          </a:prstGeom>
        </p:spPr>
        <p:txBody>
          <a:bodyPr vert="horz" lIns="151258" tIns="75628" rIns="151258" bIns="75628" rtlCol="0" anchor="t" anchorCtr="0">
            <a:normAutofit/>
          </a:bodyPr>
          <a:lstStyle>
            <a:lvl1pPr algn="ctr" defTabSz="323990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25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8801" dirty="0"/>
              <a:t>留邊</a:t>
            </a:r>
            <a:r>
              <a:rPr lang="en-SG" sz="8801" dirty="0"/>
              <a:t>2.5cm</a:t>
            </a:r>
          </a:p>
        </p:txBody>
      </p:sp>
      <p:sp>
        <p:nvSpPr>
          <p:cNvPr id="3" name="文字方塊 12">
            <a:extLst>
              <a:ext uri="{FF2B5EF4-FFF2-40B4-BE49-F238E27FC236}">
                <a16:creationId xmlns:a16="http://schemas.microsoft.com/office/drawing/2014/main" id="{EB9C9817-7F6F-5836-225F-D89F78F212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8356" y="19387148"/>
            <a:ext cx="22173206" cy="1124468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3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13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97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defTabSz="29495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defTabSz="29495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defTabSz="29495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defTabSz="294957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81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defTabSz="3894047">
              <a:spcBef>
                <a:spcPct val="0"/>
              </a:spcBef>
              <a:buNone/>
              <a:defRPr/>
            </a:pPr>
            <a:r>
              <a:rPr lang="zh-TW" altLang="en-US" sz="10353" dirty="0"/>
              <a:t>內容請包含：</a:t>
            </a:r>
            <a:endParaRPr lang="en-US" altLang="zh-TW" sz="10353" dirty="0"/>
          </a:p>
          <a:p>
            <a:pPr defTabSz="3894047">
              <a:spcBef>
                <a:spcPct val="0"/>
              </a:spcBef>
              <a:buNone/>
              <a:defRPr/>
            </a:pPr>
            <a:r>
              <a:rPr lang="zh-TW" altLang="en-US" sz="10353" dirty="0"/>
              <a:t>英文標題</a:t>
            </a:r>
            <a:endParaRPr lang="en-US" altLang="zh-TW" sz="10353" dirty="0"/>
          </a:p>
          <a:p>
            <a:pPr defTabSz="3894047">
              <a:spcBef>
                <a:spcPct val="0"/>
              </a:spcBef>
              <a:buNone/>
              <a:defRPr/>
            </a:pPr>
            <a:r>
              <a:rPr lang="zh-TW" altLang="en-US" sz="10353" dirty="0"/>
              <a:t>英文作者姓名</a:t>
            </a:r>
            <a:endParaRPr lang="en-US" altLang="zh-TW" sz="10353" dirty="0"/>
          </a:p>
          <a:p>
            <a:pPr defTabSz="3894047">
              <a:spcBef>
                <a:spcPct val="0"/>
              </a:spcBef>
              <a:buNone/>
              <a:defRPr/>
            </a:pPr>
            <a:r>
              <a:rPr lang="zh-TW" altLang="en-US" sz="10353" dirty="0"/>
              <a:t>專利字號</a:t>
            </a:r>
            <a:r>
              <a:rPr lang="en-US" altLang="zh-TW" sz="10353" dirty="0"/>
              <a:t>Patent (</a:t>
            </a:r>
            <a:r>
              <a:rPr lang="zh-TW" altLang="en-US" sz="10353" dirty="0"/>
              <a:t>申請中可以填申請號</a:t>
            </a:r>
            <a:r>
              <a:rPr lang="en-US" altLang="zh-TW" sz="10353" dirty="0"/>
              <a:t>)</a:t>
            </a:r>
          </a:p>
          <a:p>
            <a:pPr defTabSz="3894047">
              <a:spcBef>
                <a:spcPct val="0"/>
              </a:spcBef>
              <a:buNone/>
              <a:defRPr/>
            </a:pPr>
            <a:r>
              <a:rPr lang="zh-TW" altLang="en-US" sz="10353" dirty="0"/>
              <a:t>英文摘要</a:t>
            </a:r>
            <a:endParaRPr lang="en-US" altLang="zh-TW" sz="10353" dirty="0"/>
          </a:p>
          <a:p>
            <a:pPr defTabSz="3894047">
              <a:spcBef>
                <a:spcPct val="0"/>
              </a:spcBef>
              <a:buNone/>
              <a:defRPr/>
            </a:pPr>
            <a:endParaRPr lang="en-US" altLang="zh-TW" sz="10353" dirty="0"/>
          </a:p>
          <a:p>
            <a:pPr defTabSz="3894047">
              <a:spcBef>
                <a:spcPct val="0"/>
              </a:spcBef>
              <a:buNone/>
              <a:defRPr/>
            </a:pPr>
            <a:r>
              <a:rPr lang="zh-TW" altLang="en-US" sz="10353" dirty="0"/>
              <a:t>放不放中文可以自由選擇</a:t>
            </a:r>
            <a:endParaRPr lang="en-US" altLang="zh-TW" sz="10353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BD10EE7-A91E-9692-7206-25E942DE38CC}"/>
              </a:ext>
            </a:extLst>
          </p:cNvPr>
          <p:cNvSpPr/>
          <p:nvPr/>
        </p:nvSpPr>
        <p:spPr>
          <a:xfrm>
            <a:off x="749556" y="767628"/>
            <a:ext cx="23858595" cy="4063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200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E363DBC7-FE34-A677-BA02-8621FB69A82C}"/>
              </a:ext>
            </a:extLst>
          </p:cNvPr>
          <p:cNvSpPr txBox="1"/>
          <p:nvPr/>
        </p:nvSpPr>
        <p:spPr>
          <a:xfrm>
            <a:off x="1789767" y="1645466"/>
            <a:ext cx="226364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dirty="0"/>
              <a:t>請在這個範圍加入公司</a:t>
            </a:r>
            <a:r>
              <a:rPr lang="en-US" altLang="zh-TW" sz="7200" dirty="0"/>
              <a:t>/</a:t>
            </a:r>
            <a:r>
              <a:rPr lang="zh-TW" altLang="en-US" sz="7200" dirty="0"/>
              <a:t>學校</a:t>
            </a:r>
            <a:r>
              <a:rPr lang="en-US" altLang="zh-TW" sz="7200" dirty="0"/>
              <a:t>/</a:t>
            </a:r>
            <a:r>
              <a:rPr lang="zh-TW" altLang="en-US" sz="7200" dirty="0"/>
              <a:t>代表機構的名稱及</a:t>
            </a:r>
            <a:r>
              <a:rPr lang="en-US" altLang="zh-TW" sz="7200" dirty="0"/>
              <a:t>logo</a:t>
            </a:r>
          </a:p>
          <a:p>
            <a:pPr algn="ctr"/>
            <a:r>
              <a:rPr lang="zh-TW" altLang="en-US" sz="7200" dirty="0"/>
              <a:t>要清晰的</a:t>
            </a:r>
            <a:r>
              <a:rPr lang="en-US" altLang="zh-TW" sz="7200" dirty="0"/>
              <a:t>,</a:t>
            </a:r>
            <a:r>
              <a:rPr lang="zh-TW" altLang="en-US" sz="7200" dirty="0"/>
              <a:t>可以自己放大看檢視後再寄出</a:t>
            </a:r>
          </a:p>
        </p:txBody>
      </p:sp>
    </p:spTree>
    <p:extLst>
      <p:ext uri="{BB962C8B-B14F-4D97-AF65-F5344CB8AC3E}">
        <p14:creationId xmlns:p14="http://schemas.microsoft.com/office/powerpoint/2010/main" val="3319999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71</TotalTime>
  <Words>70</Words>
  <Application>Microsoft Office PowerPoint</Application>
  <PresentationFormat>自訂</PresentationFormat>
  <Paragraphs>12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佈景主題</vt:lpstr>
      <vt:lpstr>海報 Poster 完稿尺寸 70cm x 110cm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Overall Size: 90cm x 114cm</dc:title>
  <cp:lastModifiedBy>智堯CHIHYAO 吳WU</cp:lastModifiedBy>
  <cp:revision>13</cp:revision>
  <cp:lastPrinted>2020-09-22T03:44:27Z</cp:lastPrinted>
  <dcterms:created xsi:type="dcterms:W3CDTF">2020-09-22T03:07:24Z</dcterms:created>
  <dcterms:modified xsi:type="dcterms:W3CDTF">2026-02-12T03:52:59Z</dcterms:modified>
</cp:coreProperties>
</file>