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54" userDrawn="1">
          <p15:clr>
            <a:srgbClr val="A4A3A4"/>
          </p15:clr>
        </p15:guide>
        <p15:guide id="2" pos="1020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8" d="100"/>
          <a:sy n="18" d="100"/>
        </p:scale>
        <p:origin x="2970" y="66"/>
      </p:cViewPr>
      <p:guideLst>
        <p:guide orient="horz" pos="13654"/>
        <p:guide pos="1020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70062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053555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479807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082562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374328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01301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498739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541004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701866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843191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154998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2C911-8080-491C-B220-93432FF1CB7B}" type="datetimeFigureOut">
              <a:rPr lang="en-SG" smtClean="0"/>
              <a:t>2/4/2025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664265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9644" y="900319"/>
            <a:ext cx="30600000" cy="4140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sz="7304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SG" sz="18000" dirty="0" err="1"/>
              <a:t>WoSG</a:t>
            </a:r>
            <a:r>
              <a:rPr lang="en-SG" sz="18000" dirty="0"/>
              <a:t> Poster</a:t>
            </a:r>
            <a:br>
              <a:rPr lang="en-SG" sz="18000" dirty="0"/>
            </a:br>
            <a:r>
              <a:rPr lang="en-SG" sz="18000" dirty="0"/>
              <a:t>Overall Size</a:t>
            </a:r>
            <a:r>
              <a:rPr lang="en-SG" dirty="0"/>
              <a:t>:</a:t>
            </a:r>
            <a:br>
              <a:rPr lang="en-SG" dirty="0"/>
            </a:br>
            <a:r>
              <a:rPr lang="en-SG" dirty="0"/>
              <a:t>90cm x 120cm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705030" y="21885402"/>
            <a:ext cx="28989229" cy="15040222"/>
          </a:xfrm>
          <a:prstGeom prst="rect">
            <a:avLst/>
          </a:prstGeom>
        </p:spPr>
        <p:txBody>
          <a:bodyPr vert="horz" lIns="96254" tIns="48127" rIns="96254" bIns="48127" rtlCol="0" anchor="t" anchorCtr="0">
            <a:normAutofit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SG" sz="6316" dirty="0"/>
              <a:t>Keep your text &amp; images (other than background) at least 2.5cm away from the edge</a:t>
            </a:r>
          </a:p>
        </p:txBody>
      </p:sp>
    </p:spTree>
    <p:extLst>
      <p:ext uri="{BB962C8B-B14F-4D97-AF65-F5344CB8AC3E}">
        <p14:creationId xmlns:p14="http://schemas.microsoft.com/office/powerpoint/2010/main" val="3319999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45</TotalTime>
  <Words>27</Words>
  <Application>Microsoft Office PowerPoint</Application>
  <PresentationFormat>自訂</PresentationFormat>
  <Paragraphs>2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WoSG Poster Overall Size: 90cm x 120cm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Overall Size: 90cm x 114cm</dc:title>
  <cp:lastModifiedBy>智堯CHIHYAO 吳WU</cp:lastModifiedBy>
  <cp:revision>5</cp:revision>
  <cp:lastPrinted>2020-09-22T03:44:27Z</cp:lastPrinted>
  <dcterms:created xsi:type="dcterms:W3CDTF">2020-09-22T03:07:24Z</dcterms:created>
  <dcterms:modified xsi:type="dcterms:W3CDTF">2025-04-02T07:05:58Z</dcterms:modified>
</cp:coreProperties>
</file>